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1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5" r:id="rId95"/>
    <p:sldId id="686" r:id="rId96"/>
    <p:sldId id="321" r:id="rId97"/>
    <p:sldId id="322" r:id="rId98"/>
    <p:sldId id="324" r:id="rId99"/>
    <p:sldId id="330" r:id="rId100"/>
    <p:sldId id="326" r:id="rId101"/>
    <p:sldId id="327" r:id="rId102"/>
    <p:sldId id="341" r:id="rId103"/>
    <p:sldId id="331" r:id="rId104"/>
    <p:sldId id="338" r:id="rId105"/>
    <p:sldId id="339" r:id="rId106"/>
    <p:sldId id="337" r:id="rId107"/>
    <p:sldId id="325" r:id="rId108"/>
    <p:sldId id="260" r:id="rId109"/>
    <p:sldId id="258" r:id="rId110"/>
  </p:sldIdLst>
  <p:sldSz cx="12192000" cy="6858000"/>
  <p:notesSz cx="6858000" cy="9144000"/>
  <p:custDataLst>
    <p:tags r:id="rId1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6" Type="http://schemas.openxmlformats.org/officeDocument/2006/relationships/tags" Target="tags/tag1.xml"/><Relationship Id="rId115" Type="http://schemas.openxmlformats.org/officeDocument/2006/relationships/commentAuthors" Target="commentAuthors.xml"/><Relationship Id="rId114" Type="http://schemas.openxmlformats.org/officeDocument/2006/relationships/tableStyles" Target="tableStyles.xml"/><Relationship Id="rId113" Type="http://schemas.openxmlformats.org/officeDocument/2006/relationships/viewProps" Target="viewProps.xml"/><Relationship Id="rId112" Type="http://schemas.openxmlformats.org/officeDocument/2006/relationships/presProps" Target="presProps.xml"/><Relationship Id="rId111" Type="http://schemas.openxmlformats.org/officeDocument/2006/relationships/handoutMaster" Target="handoutMasters/handoutMaster1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11724</Words>
  <Application>WPS 演示</Application>
  <PresentationFormat>宽屏</PresentationFormat>
  <Paragraphs>765</Paragraphs>
  <Slides>107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2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546</cp:revision>
  <dcterms:created xsi:type="dcterms:W3CDTF">2023-03-07T11:45:04Z</dcterms:created>
  <dcterms:modified xsi:type="dcterms:W3CDTF">2023-03-07T11:45:04Z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